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98" d="100"/>
          <a:sy n="98" d="100"/>
        </p:scale>
        <p:origin x="15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32656" y="-99392"/>
            <a:ext cx="10189640" cy="3888432"/>
          </a:xfrm>
        </p:spPr>
        <p:txBody>
          <a:bodyPr>
            <a:noAutofit/>
          </a:bodyPr>
          <a:lstStyle/>
          <a:p>
            <a:pPr algn="r"/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Федеральной образовательной программы дошкольного образования: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особенности организации 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805264"/>
            <a:ext cx="9108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Муниципальное бюджетное дошкольное </a:t>
            </a:r>
          </a:p>
          <a:p>
            <a:pPr algn="ctr"/>
            <a:r>
              <a:rPr lang="ru-RU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образовательное учреждение Аксайского района детский сад №30 «Светлячок»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ФОП ДО: обзор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раздел ФОП – содержательный.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 Федеральной образовательной программы ДО раскрыты: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Задачи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образования (обучения и воспитания) по образовательным областям.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детей дошкольного возраста в соответствии с ФОП ДО и ФГОС ДО: «Федеральная 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 (социально-коммуникативное, познавательное, речевое, художественно-эстетическое, физическое развитие)».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4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488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ФОП ДО содержит: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ФОП ДО.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 среды.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Федеральной программы, обеспеченность методическими материалами и средствами обучения и воспитания.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литературных, музыкальных, художественных, анимационных произведений для реализации Федеральной программы. 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и распорядок дня в дошкольных группах.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5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6752"/>
            <a:ext cx="820891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показатели организации образовательного процесса и режима дня.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пищи в зависимости от режима функционирования организации и режима обучения.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Режим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сна, бодрствования и кормления детей от 0 до 1 года.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детей от 1 года до 2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детей от 2 до 3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дошкольных группах.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кратковременного пребывания детей от 1,5 до 2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группе кратковременного пребывания детей от 2 до 3 лет.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в дошкольных группах кратковременного пребывания.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 –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92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4"/>
            <a:ext cx="6480720" cy="1726961"/>
          </a:xfrm>
        </p:spPr>
        <p:txBody>
          <a:bodyPr>
            <a:normAutofit fontScale="90000"/>
          </a:bodyPr>
          <a:lstStyle/>
          <a:p>
            <a:r>
              <a:rPr lang="ru-RU" sz="40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Общие нормативные положения о ФОП ДО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 1 сентября 2023 года, в соответствии с Приказом Министерства просвещения Российской Федерации от 25 ноября 2022 г. № 1028 «Об Утверждении Федеральной образовательной программы дошкольного образования», дошкольные образовательные учреждения начнут работать по новой Федеральной образовательной программе – ФОП ДО.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769" y="448431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Основополагающие функции дошкольного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образования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-обучение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ребенка дошкольного возраста как гражданина Российской Федерации, формирование основ его гражданской и культурной идентичности доступными средствами и на соответствующем его возрасту содержании;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5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916832"/>
            <a:ext cx="76328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позволит объединить обучение и воспитание в единый процесс на основе традиций и современных практик дошкольного образования, подкрепленных внушительным объемом культурных ценностей.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19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4"/>
            <a:ext cx="77048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 ФОП ДО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ФООП состоят из трех разделов: целевого, содержательного и организационного, что соответствует требованиям федеральных государственных образовательных стандартов (далее – ФГОС) к структуре основной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5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734481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целевом разделе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представлены: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задачи, принципы ее формирования;</a:t>
            </a: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планируемые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Федеральной программы в младенческом, раннем, дошкольном возрасте, а также на этапе завершения освоения Федеральной программы;</a:t>
            </a: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подходы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педагогической диагностике достижения планируемых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06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представлены: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форм, способов, методов и средств реализации Федеральной программы;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разных видов, культурных практик и способов поддержки детской инициативы;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обучающихся;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коррекционно-развивающей работы (далее – КРР) с детьми дошкольного возраста с особыми образовательными потребностями (далее – ООП) различных целевых групп, в том числе детей с ограниченными возможностями здоровья (далее – ОВЗ) и детей-инвалидов.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49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6752"/>
            <a:ext cx="864096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включает описание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психолого-педагогических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кадровых условий реализации Федеральной программы;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предметно-пространственной среды (далее – РППС) в ДОО;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Программы, обеспеченность методическими материалами и средствами обучения и воспитания.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представлены примерный режим и распорядок дня в дошкольных группах, федеральный календарный план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87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12776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ФОП ДО: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пояснительную записку, планируемые результаты освоения Федеральной программы и описание подходов к педагогической диагностике достижений планируемых результатов.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Федеральной программы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25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558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Внедрение Федеральной образовательной программы дошкольного образования: требования и особенности организации образовательного  процесса. </vt:lpstr>
      <vt:lpstr>Общие нормативные положения о ФОП ДО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ПК</cp:lastModifiedBy>
  <cp:revision>1000</cp:revision>
  <dcterms:created xsi:type="dcterms:W3CDTF">2018-02-25T09:09:03Z</dcterms:created>
  <dcterms:modified xsi:type="dcterms:W3CDTF">2023-08-16T15:15:41Z</dcterms:modified>
</cp:coreProperties>
</file>